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81"/>
  </p:normalViewPr>
  <p:slideViewPr>
    <p:cSldViewPr snapToGrid="0" snapToObjects="1">
      <p:cViewPr varScale="1">
        <p:scale>
          <a:sx n="112" d="100"/>
          <a:sy n="11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8E9270-9F20-3B42-9167-1FBA5F492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B7060C5-A9FB-5745-9B5C-1E5E5016C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DCD781-4C11-334C-B23E-909CDB3D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DD516D-A933-5642-A818-659C78FC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94367AE-EB44-D947-B3EB-B8C949802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88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06CA4-39D8-584B-81C4-9E5049B7E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7FDF016-7645-1640-85E1-73E050E55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F6C16E-34B1-5C4A-8644-5860B84A4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F50FF07-DAE9-5A49-897C-DE41F150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49B276-DCB7-C24A-B762-8B00FEA1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93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C477522-7DFB-8840-AF74-BF3A755406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E8D0250-C32F-FC4C-A2C8-BF521A8C30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4178B7-A870-044F-9F49-3EF9AF43D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076686-1DC8-8A40-933A-9E359773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A0C7AB-E03B-A643-96AD-3461B66BC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5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AA3134-3324-774B-B2B2-12D9F9BB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79971A-408B-1C49-BCE7-7D80A9DF4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F3E604-5D15-E640-A104-D8B617A7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0C439D-F2B6-7940-85C6-6E713B4E8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8E3DF8-3803-D841-8756-98A28B940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10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7BF6AA-0CD5-3F4B-8B52-71E08EBBF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841B0D0-A258-9744-BBFA-02CFDACB2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6CB1F5-3806-E949-AC0A-45D9BD58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2F73C8-8432-F947-803D-F49214E32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69183C-028D-1B46-BCE1-3DD36AF00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1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59E84B-5F17-0646-A545-1C05D7C12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CCE3D6-2EB8-F446-A47B-4EF82D501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968B4CB-E602-C84C-A691-5158A60CF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6F2D701-C442-6C45-991C-3BD1DCB99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0F2631D-0D4D-0148-AD46-0C267472A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4C7D0E4-6648-7944-8FFB-47371EFF6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03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9F3E2C-AB1B-6F47-8340-51F1E075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676EC6-A8CC-6B4A-86EB-E0E44068D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585551-DB49-1742-BA69-D607242B5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035205-39C6-6641-9786-9E8FEEED4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6C4A6E8-94A4-4F45-B82A-DDFAE64C27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90E5540-FA7A-4C43-8800-88E2B118B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4961706-F989-AD45-A9B4-A2702C953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0904F8D-F5BC-484E-9581-25EA35B6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51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4A1879-A90F-5E41-8A89-345610E3E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64FE11D-0728-3C49-BD64-10330501E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CC55F9-98FF-D846-BE02-1A5C8ADB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D3882C3-5EFC-B449-AA82-3E910ECB5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2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F92FBFA-FB74-E049-BE95-79AAF41C9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0D872DC-95E0-7A4C-90D1-5AC4BB244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81F0B3-518D-8945-8E04-AA25DE9C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70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A9139-CAFE-C74E-BCC2-58F215E9A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8CC47A-20D2-3A4A-883B-873780E53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DDDD3F8-3080-D248-953A-17FB0C63F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0381EE-6852-044A-B7F1-0A066CF53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8680922-BF39-C64E-8F0F-4B6A0B6A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0AEF7-8A0A-104A-8C76-92F948CCD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21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CA2AD8-19A6-FB4F-BE4C-EFF8C04AD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0994C167-17A4-614F-BEDC-34F8DCFBEA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1E3F0FC-69CE-A44B-A141-E98B1E071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765766-18E1-5E4B-A6DE-9322D9F65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3EFBEE-92CA-F643-83A6-08237B140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F4D2D4-B9F1-104D-9DEB-C475BC910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6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0522C07-E64F-E349-9E96-3E713631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248628D-28FD-D243-9DDA-679791A07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9AC282-60B9-9543-B415-4C886D056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385D8-A8BA-814E-A91B-7EA6CB68A5C7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EE85FB-0D35-8A43-9467-7EFD4EC37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9EE422-6096-FB4C-A990-221840C8D5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55D4B-3182-5D43-B278-11428B9B7C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87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EE90B90-01FD-8746-9035-EFBEFAA0FA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12"/>
          <a:stretch/>
        </p:blipFill>
        <p:spPr>
          <a:xfrm>
            <a:off x="91440" y="354330"/>
            <a:ext cx="4241800" cy="6172200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47857587-9BF4-174D-A856-0979DDC296DD}"/>
              </a:ext>
            </a:extLst>
          </p:cNvPr>
          <p:cNvCxnSpPr>
            <a:cxnSpLocks/>
          </p:cNvCxnSpPr>
          <p:nvPr/>
        </p:nvCxnSpPr>
        <p:spPr>
          <a:xfrm>
            <a:off x="3672840" y="1394460"/>
            <a:ext cx="2844800" cy="228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22388517-910F-374E-A161-B1D95CB71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0" r="23068" b="17564"/>
          <a:stretch/>
        </p:blipFill>
        <p:spPr>
          <a:xfrm>
            <a:off x="6584950" y="888897"/>
            <a:ext cx="798830" cy="119400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4759474-A6F2-184B-9C52-11E60564A1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0" r="23068" b="17564"/>
          <a:stretch/>
        </p:blipFill>
        <p:spPr>
          <a:xfrm>
            <a:off x="6551295" y="2652927"/>
            <a:ext cx="798830" cy="119400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661DEA4-9670-7845-831D-C24EFA574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0" r="23068" b="17564"/>
          <a:stretch/>
        </p:blipFill>
        <p:spPr>
          <a:xfrm>
            <a:off x="6584950" y="4565547"/>
            <a:ext cx="798830" cy="1194005"/>
          </a:xfrm>
          <a:prstGeom prst="rect">
            <a:avLst/>
          </a:prstGeom>
        </p:spPr>
      </p:pic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F3EA21E6-4A97-0C4E-B680-1B91CC80457C}"/>
              </a:ext>
            </a:extLst>
          </p:cNvPr>
          <p:cNvCxnSpPr>
            <a:cxnSpLocks/>
          </p:cNvCxnSpPr>
          <p:nvPr/>
        </p:nvCxnSpPr>
        <p:spPr>
          <a:xfrm flipV="1">
            <a:off x="2624455" y="1623060"/>
            <a:ext cx="3926840" cy="177165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5CC088FF-BB87-5D47-A960-ACBA877DB72F}"/>
              </a:ext>
            </a:extLst>
          </p:cNvPr>
          <p:cNvCxnSpPr>
            <a:cxnSpLocks/>
          </p:cNvCxnSpPr>
          <p:nvPr/>
        </p:nvCxnSpPr>
        <p:spPr>
          <a:xfrm>
            <a:off x="3672840" y="1546860"/>
            <a:ext cx="2773680" cy="17030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ADF0D1AC-2C51-F841-9DB8-FD80000FD4AD}"/>
              </a:ext>
            </a:extLst>
          </p:cNvPr>
          <p:cNvCxnSpPr>
            <a:cxnSpLocks/>
          </p:cNvCxnSpPr>
          <p:nvPr/>
        </p:nvCxnSpPr>
        <p:spPr>
          <a:xfrm>
            <a:off x="3568065" y="1546860"/>
            <a:ext cx="3016885" cy="37452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BA7C5D3D-C226-594A-87DD-45C23DBC9EFD}"/>
              </a:ext>
            </a:extLst>
          </p:cNvPr>
          <p:cNvCxnSpPr>
            <a:cxnSpLocks/>
          </p:cNvCxnSpPr>
          <p:nvPr/>
        </p:nvCxnSpPr>
        <p:spPr>
          <a:xfrm flipV="1">
            <a:off x="2776855" y="3188969"/>
            <a:ext cx="3578225" cy="35814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BE172938-A20D-8F4E-9EE8-F0F44896DF57}"/>
              </a:ext>
            </a:extLst>
          </p:cNvPr>
          <p:cNvCxnSpPr>
            <a:cxnSpLocks/>
          </p:cNvCxnSpPr>
          <p:nvPr/>
        </p:nvCxnSpPr>
        <p:spPr>
          <a:xfrm>
            <a:off x="2708593" y="3714750"/>
            <a:ext cx="3809047" cy="157734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10112224-A6C5-524F-AFF6-3F3C1FB6070C}"/>
              </a:ext>
            </a:extLst>
          </p:cNvPr>
          <p:cNvCxnSpPr>
            <a:cxnSpLocks/>
          </p:cNvCxnSpPr>
          <p:nvPr/>
        </p:nvCxnSpPr>
        <p:spPr>
          <a:xfrm flipV="1">
            <a:off x="1630045" y="1188720"/>
            <a:ext cx="4725035" cy="8484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1123C98-9EEB-114E-B4C1-8BB4C8D37AFC}"/>
              </a:ext>
            </a:extLst>
          </p:cNvPr>
          <p:cNvCxnSpPr>
            <a:cxnSpLocks/>
          </p:cNvCxnSpPr>
          <p:nvPr/>
        </p:nvCxnSpPr>
        <p:spPr>
          <a:xfrm>
            <a:off x="1630045" y="2075282"/>
            <a:ext cx="4883785" cy="13651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701E16F7-2852-2249-AEDD-8BBC8739589A}"/>
              </a:ext>
            </a:extLst>
          </p:cNvPr>
          <p:cNvCxnSpPr>
            <a:cxnSpLocks/>
          </p:cNvCxnSpPr>
          <p:nvPr/>
        </p:nvCxnSpPr>
        <p:spPr>
          <a:xfrm>
            <a:off x="1630045" y="2113382"/>
            <a:ext cx="4770755" cy="33463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Image 34">
            <a:extLst>
              <a:ext uri="{FF2B5EF4-FFF2-40B4-BE49-F238E27FC236}">
                <a16:creationId xmlns:a16="http://schemas.microsoft.com/office/drawing/2014/main" id="{559DB99C-28A8-DA4E-883C-C40FE12E6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570" y="628650"/>
            <a:ext cx="367315" cy="435610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625A8135-F696-B945-9B88-349844E0E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177" y="684232"/>
            <a:ext cx="345155" cy="409330"/>
          </a:xfrm>
          <a:prstGeom prst="rect">
            <a:avLst/>
          </a:prstGeom>
        </p:spPr>
      </p:pic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15B0A8AF-CC29-884D-9499-2016B85F69F5}"/>
              </a:ext>
            </a:extLst>
          </p:cNvPr>
          <p:cNvCxnSpPr>
            <a:cxnSpLocks/>
          </p:cNvCxnSpPr>
          <p:nvPr/>
        </p:nvCxnSpPr>
        <p:spPr>
          <a:xfrm>
            <a:off x="2212340" y="538378"/>
            <a:ext cx="4295140" cy="80274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419FF462-AFC0-8743-AD58-99C3FF9F252E}"/>
              </a:ext>
            </a:extLst>
          </p:cNvPr>
          <p:cNvCxnSpPr>
            <a:cxnSpLocks/>
          </p:cNvCxnSpPr>
          <p:nvPr/>
        </p:nvCxnSpPr>
        <p:spPr>
          <a:xfrm>
            <a:off x="2010760" y="939749"/>
            <a:ext cx="4482750" cy="22035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AE1FC85B-427D-8A41-AEF9-455E612288A0}"/>
              </a:ext>
            </a:extLst>
          </p:cNvPr>
          <p:cNvCxnSpPr>
            <a:cxnSpLocks/>
          </p:cNvCxnSpPr>
          <p:nvPr/>
        </p:nvCxnSpPr>
        <p:spPr>
          <a:xfrm>
            <a:off x="1738772" y="1077569"/>
            <a:ext cx="4788393" cy="425262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E4E23CCD-7C64-8A4C-8078-B10B1F186C39}"/>
              </a:ext>
            </a:extLst>
          </p:cNvPr>
          <p:cNvSpPr txBox="1"/>
          <p:nvPr/>
        </p:nvSpPr>
        <p:spPr>
          <a:xfrm>
            <a:off x="4898248" y="-9168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mixing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19B1F497-84DB-EA44-97BB-77A6F914E13D}"/>
              </a:ext>
            </a:extLst>
          </p:cNvPr>
          <p:cNvSpPr txBox="1"/>
          <p:nvPr/>
        </p:nvSpPr>
        <p:spPr>
          <a:xfrm>
            <a:off x="1474754" y="11040"/>
            <a:ext cx="168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original sources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558C6CAB-C3DA-D34A-9FBF-11C122C21151}"/>
              </a:ext>
            </a:extLst>
          </p:cNvPr>
          <p:cNvSpPr txBox="1"/>
          <p:nvPr/>
        </p:nvSpPr>
        <p:spPr>
          <a:xfrm>
            <a:off x="6184659" y="1871"/>
            <a:ext cx="1599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mixed samples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1D5997EA-565D-F146-A4FC-D6D5FD602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2303" y="538378"/>
            <a:ext cx="1400858" cy="1260772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A4FCBA2A-70BF-D649-B4B6-4D9A7FCD4F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45154" y="2263814"/>
            <a:ext cx="1335156" cy="1417320"/>
          </a:xfrm>
          <a:prstGeom prst="rect">
            <a:avLst/>
          </a:prstGeom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E1B77990-08C3-8148-9F34-F600A9D220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4129" y="4050132"/>
            <a:ext cx="1417206" cy="1280057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C49E34A1-5DB6-A242-A714-E52E3F5A3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605" y="371627"/>
            <a:ext cx="345155" cy="409330"/>
          </a:xfrm>
          <a:prstGeom prst="rect">
            <a:avLst/>
          </a:prstGeom>
        </p:spPr>
      </p:pic>
      <p:grpSp>
        <p:nvGrpSpPr>
          <p:cNvPr id="55" name="Groupe 54">
            <a:extLst>
              <a:ext uri="{FF2B5EF4-FFF2-40B4-BE49-F238E27FC236}">
                <a16:creationId xmlns:a16="http://schemas.microsoft.com/office/drawing/2014/main" id="{CCC05C82-9998-4B48-AEE4-2EEEBEDD8ECD}"/>
              </a:ext>
            </a:extLst>
          </p:cNvPr>
          <p:cNvGrpSpPr/>
          <p:nvPr/>
        </p:nvGrpSpPr>
        <p:grpSpPr>
          <a:xfrm>
            <a:off x="10240589" y="5912535"/>
            <a:ext cx="1144286" cy="613995"/>
            <a:chOff x="9980750" y="5924528"/>
            <a:chExt cx="1144286" cy="613995"/>
          </a:xfrm>
        </p:grpSpPr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11129EA7-395E-8F49-9BD7-B9B67F2DCD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80750" y="5924528"/>
              <a:ext cx="345155" cy="409330"/>
            </a:xfrm>
            <a:prstGeom prst="rect">
              <a:avLst/>
            </a:prstGeom>
          </p:spPr>
        </p:pic>
        <p:pic>
          <p:nvPicPr>
            <p:cNvPr id="53" name="Image 52">
              <a:extLst>
                <a:ext uri="{FF2B5EF4-FFF2-40B4-BE49-F238E27FC236}">
                  <a16:creationId xmlns:a16="http://schemas.microsoft.com/office/drawing/2014/main" id="{2004F206-D323-FA4E-9193-CF0D5BEBF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66637" y="6129193"/>
              <a:ext cx="345155" cy="409330"/>
            </a:xfrm>
            <a:prstGeom prst="rect">
              <a:avLst/>
            </a:prstGeom>
          </p:spPr>
        </p:pic>
        <p:pic>
          <p:nvPicPr>
            <p:cNvPr id="54" name="Image 53">
              <a:extLst>
                <a:ext uri="{FF2B5EF4-FFF2-40B4-BE49-F238E27FC236}">
                  <a16:creationId xmlns:a16="http://schemas.microsoft.com/office/drawing/2014/main" id="{82DA3BF1-0D55-7942-862E-F7F82DAAE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9881" y="5924528"/>
              <a:ext cx="345155" cy="409330"/>
            </a:xfrm>
            <a:prstGeom prst="rect">
              <a:avLst/>
            </a:prstGeom>
          </p:spPr>
        </p:pic>
      </p:grpSp>
      <p:sp>
        <p:nvSpPr>
          <p:cNvPr id="59" name="Accolade fermante 58">
            <a:extLst>
              <a:ext uri="{FF2B5EF4-FFF2-40B4-BE49-F238E27FC236}">
                <a16:creationId xmlns:a16="http://schemas.microsoft.com/office/drawing/2014/main" id="{11ABA83D-DEEF-0F47-80BE-13896198783F}"/>
              </a:ext>
            </a:extLst>
          </p:cNvPr>
          <p:cNvSpPr/>
          <p:nvPr/>
        </p:nvSpPr>
        <p:spPr>
          <a:xfrm>
            <a:off x="8105796" y="1064260"/>
            <a:ext cx="523853" cy="470916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DE2AB507-C060-1248-90EA-31986D96BBA0}"/>
              </a:ext>
            </a:extLst>
          </p:cNvPr>
          <p:cNvCxnSpPr>
            <a:cxnSpLocks/>
          </p:cNvCxnSpPr>
          <p:nvPr/>
        </p:nvCxnSpPr>
        <p:spPr>
          <a:xfrm flipV="1">
            <a:off x="8732520" y="1417320"/>
            <a:ext cx="1017270" cy="1771649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6F9C472F-484A-5843-AB73-F3D6A4807278}"/>
              </a:ext>
            </a:extLst>
          </p:cNvPr>
          <p:cNvCxnSpPr>
            <a:cxnSpLocks/>
          </p:cNvCxnSpPr>
          <p:nvPr/>
        </p:nvCxnSpPr>
        <p:spPr>
          <a:xfrm flipV="1">
            <a:off x="8884920" y="3341369"/>
            <a:ext cx="967741" cy="1"/>
          </a:xfrm>
          <a:prstGeom prst="straightConnector1">
            <a:avLst/>
          </a:prstGeom>
          <a:ln w="38100"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EB6DEA44-6803-E240-B369-7A0880C20768}"/>
              </a:ext>
            </a:extLst>
          </p:cNvPr>
          <p:cNvCxnSpPr>
            <a:cxnSpLocks/>
          </p:cNvCxnSpPr>
          <p:nvPr/>
        </p:nvCxnSpPr>
        <p:spPr>
          <a:xfrm>
            <a:off x="8784502" y="3524250"/>
            <a:ext cx="1263744" cy="1018437"/>
          </a:xfrm>
          <a:prstGeom prst="straightConnector1">
            <a:avLst/>
          </a:prstGeom>
          <a:ln w="381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eur droit avec flèche 67">
            <a:extLst>
              <a:ext uri="{FF2B5EF4-FFF2-40B4-BE49-F238E27FC236}">
                <a16:creationId xmlns:a16="http://schemas.microsoft.com/office/drawing/2014/main" id="{A70DEAB2-8E99-2C47-A6A3-2FDC08DAA2BA}"/>
              </a:ext>
            </a:extLst>
          </p:cNvPr>
          <p:cNvCxnSpPr>
            <a:cxnSpLocks/>
          </p:cNvCxnSpPr>
          <p:nvPr/>
        </p:nvCxnSpPr>
        <p:spPr>
          <a:xfrm>
            <a:off x="8670381" y="3547110"/>
            <a:ext cx="1321981" cy="2570090"/>
          </a:xfrm>
          <a:prstGeom prst="straightConnector1">
            <a:avLst/>
          </a:prstGeom>
          <a:ln w="381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ZoneTexte 71">
            <a:extLst>
              <a:ext uri="{FF2B5EF4-FFF2-40B4-BE49-F238E27FC236}">
                <a16:creationId xmlns:a16="http://schemas.microsoft.com/office/drawing/2014/main" id="{3AEDA3B6-3A27-FB48-8591-A67B7AA3B7B5}"/>
              </a:ext>
            </a:extLst>
          </p:cNvPr>
          <p:cNvSpPr txBox="1"/>
          <p:nvPr/>
        </p:nvSpPr>
        <p:spPr>
          <a:xfrm>
            <a:off x="8443697" y="11040"/>
            <a:ext cx="1555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deconvolution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690A92F6-3EA4-B54C-B788-FDAD3F821FA8}"/>
              </a:ext>
            </a:extLst>
          </p:cNvPr>
          <p:cNvSpPr txBox="1"/>
          <p:nvPr/>
        </p:nvSpPr>
        <p:spPr>
          <a:xfrm>
            <a:off x="10240589" y="11040"/>
            <a:ext cx="1787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unmixed sources</a:t>
            </a:r>
          </a:p>
        </p:txBody>
      </p:sp>
    </p:spTree>
    <p:extLst>
      <p:ext uri="{BB962C8B-B14F-4D97-AF65-F5344CB8AC3E}">
        <p14:creationId xmlns:p14="http://schemas.microsoft.com/office/powerpoint/2010/main" val="216042964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</Words>
  <Application>Microsoft Macintosh PowerPoint</Application>
  <PresentationFormat>Grand écran</PresentationFormat>
  <Paragraphs>5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Ulcia '</cp:lastModifiedBy>
  <cp:revision>4</cp:revision>
  <cp:lastPrinted>2018-06-03T10:32:27Z</cp:lastPrinted>
  <dcterms:created xsi:type="dcterms:W3CDTF">2018-04-23T06:23:40Z</dcterms:created>
  <dcterms:modified xsi:type="dcterms:W3CDTF">2018-06-03T10:33:55Z</dcterms:modified>
</cp:coreProperties>
</file>